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67" r:id="rId5"/>
    <p:sldId id="261" r:id="rId6"/>
    <p:sldId id="258" r:id="rId7"/>
    <p:sldId id="275" r:id="rId8"/>
    <p:sldId id="272" r:id="rId9"/>
    <p:sldId id="279" r:id="rId10"/>
    <p:sldId id="259" r:id="rId11"/>
    <p:sldId id="274" r:id="rId12"/>
    <p:sldId id="263" r:id="rId13"/>
    <p:sldId id="269" r:id="rId14"/>
    <p:sldId id="276" r:id="rId15"/>
    <p:sldId id="277" r:id="rId16"/>
    <p:sldId id="278" r:id="rId17"/>
    <p:sldId id="282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04710"/>
    <a:srgbClr val="72020A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19" autoAdjust="0"/>
    <p:restoredTop sz="94660"/>
  </p:normalViewPr>
  <p:slideViewPr>
    <p:cSldViewPr>
      <p:cViewPr varScale="1">
        <p:scale>
          <a:sx n="64" d="100"/>
          <a:sy n="64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67BC-0B8A-42C8-B907-54B236B5B8E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4E9A1-31CF-4A13-B1EB-A3D1F6DC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E9A1-31CF-4A13-B1EB-A3D1F6DCED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E9A1-31CF-4A13-B1EB-A3D1F6DCED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.gov.bd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facebook.com/MultimediaPhysicsR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dp.org.bd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animat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MY PRESENTATION\animation\ey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67056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88127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2020A"/>
                </a:solidFill>
                <a:latin typeface="Times New Roman" pitchFamily="18" charset="0"/>
                <a:cs typeface="Times New Roman" pitchFamily="18" charset="0"/>
              </a:rPr>
              <a:t>TO MY PRESENTATION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মোঃসোবহান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পদার্থবিজ্ঞান বিভাগ 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মাইলস্টোন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উত্তরা,ঢাকা।</a:t>
            </a:r>
          </a:p>
          <a:p>
            <a:endParaRPr lang="bn-BD" dirty="0" smtClean="0"/>
          </a:p>
          <a:p>
            <a:endParaRPr lang="bn-B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হ্রস্ব দৃষ্টি ত্রুটি বা মাইওপিয়াঃ     </a:t>
            </a:r>
            <a:endParaRPr lang="en-US" sz="9600" u="sng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দীর্ঘ দৃষ্টি ত্রুটি বা হাইপারমেট্রোপিয়াঃ     </a:t>
            </a:r>
            <a:endParaRPr lang="en-US" sz="8800" u="sng" dirty="0">
              <a:solidFill>
                <a:srgbClr val="7030A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08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u="sng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i="1" u="sng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u="sng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i="1" u="sng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685800" y="3048000"/>
            <a:ext cx="3733800" cy="327660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5416296" y="0"/>
            <a:ext cx="3727704" cy="3048000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ultidocument 6"/>
          <p:cNvSpPr/>
          <p:nvPr/>
        </p:nvSpPr>
        <p:spPr>
          <a:xfrm>
            <a:off x="5181600" y="3581400"/>
            <a:ext cx="3962400" cy="3124200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-1" y="2438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G-1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52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2D12D0"/>
                </a:solidFill>
              </a:rPr>
              <a:t>G-2</a:t>
            </a:r>
            <a:endParaRPr lang="en-US" sz="5400" dirty="0">
              <a:solidFill>
                <a:srgbClr val="2D12D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2819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G-3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7338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হ্রস্ব ও দীর্ঘ দৃষ্টি ত্রুটির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  গুলো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72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উত্তল ও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বতল লেন্সের মধ্যে পার্থক্য বের কর।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9624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 কোন লেন্স ব্যবহার করে হ্রস্ব ও দীর্ঘ দৃষ্টি ত্রুটি দূর করা যায়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এবং কেন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2578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5388114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তলাবতল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D:\1 MY PRESENTATION\picture\asf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1"/>
            <a:ext cx="3886200" cy="3048000"/>
          </a:xfrm>
          <a:prstGeom prst="rect">
            <a:avLst/>
          </a:prstGeom>
          <a:noFill/>
        </p:spPr>
      </p:pic>
      <p:pic>
        <p:nvPicPr>
          <p:cNvPr id="46083" name="Picture 3" descr="D:\1 MY PRESENTATION\picture\dfg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71600"/>
            <a:ext cx="4876800" cy="381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239000" y="5334000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উত্তলাবতল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5334000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দ্বি-অবতল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1600200" y="304800"/>
            <a:ext cx="5867400" cy="18288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4115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72020A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 smtClean="0">
                <a:solidFill>
                  <a:srgbClr val="72020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2020A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202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3622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আজগর সাহেব অফিসে যাওয়ার সময় রাস্তার পাশে টানানো বিলবোর্ড গুলো স্পষ্ট দেখতে পেলেন । কিন্তু তিনি অফিসে গিয়ে পত্রিকা পড়ার সময় লক্ষ্য করলো পত্রিকার অক্ষর গুলো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স্পষ্ট দেখতে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পাচ্ছেন না ।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আজগর </a:t>
            </a: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সাহেবের চোখের ত্রুটি নির্ণয় করে তা প্রতিকারে কোন লেন্স ব্যবহৃত হবে রশ্মিচিত্র সহ আলোচনা কর ।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1 MY PRESENTATION\animation\Teacher_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8006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27432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</a:rPr>
              <a:t>ANY QUESTION ?</a:t>
            </a:r>
            <a:endParaRPr lang="en-US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943600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Presented by- </a:t>
            </a:r>
            <a:r>
              <a:rPr lang="en-US" sz="3200" dirty="0" err="1" smtClean="0"/>
              <a:t>Md.Shobhan</a:t>
            </a:r>
            <a:endParaRPr lang="en-US" sz="3200" dirty="0" smtClean="0"/>
          </a:p>
          <a:p>
            <a:pPr algn="ctr"/>
            <a:r>
              <a:rPr lang="en-US" sz="3200" dirty="0" err="1" smtClean="0"/>
              <a:t>Organised</a:t>
            </a:r>
            <a:r>
              <a:rPr lang="en-US" sz="3200" dirty="0" smtClean="0"/>
              <a:t> by-</a:t>
            </a:r>
            <a:r>
              <a:rPr lang="en-US" sz="3200" dirty="0" smtClean="0">
                <a:solidFill>
                  <a:srgbClr val="0000CC"/>
                </a:solidFill>
              </a:rPr>
              <a:t>Milestone College</a:t>
            </a:r>
          </a:p>
          <a:p>
            <a:pPr algn="ctr"/>
            <a:r>
              <a:rPr lang="en-US" sz="3200" dirty="0" err="1" smtClean="0"/>
              <a:t>Dabing</a:t>
            </a:r>
            <a:r>
              <a:rPr lang="en-US" sz="3200" dirty="0" smtClean="0"/>
              <a:t> – </a:t>
            </a:r>
            <a:r>
              <a:rPr lang="en-US" sz="3200" dirty="0" smtClean="0"/>
              <a:t>RSP</a:t>
            </a:r>
            <a:endParaRPr lang="bn-BD" sz="3200" dirty="0" smtClean="0"/>
          </a:p>
          <a:p>
            <a:pPr algn="ctr"/>
            <a:r>
              <a:rPr lang="en-US" sz="3200" dirty="0" smtClean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www.facebook.com/MultimediaPhysicsRsp</a:t>
            </a:r>
            <a:endParaRPr lang="bn-BD" sz="3200" dirty="0" smtClean="0"/>
          </a:p>
          <a:p>
            <a:pPr algn="ctr"/>
            <a:r>
              <a:rPr lang="en-US" sz="3200" dirty="0" smtClean="0">
                <a:hlinkClick r:id="rId3"/>
              </a:rPr>
              <a:t>http://www.teachers.gov.bd</a:t>
            </a:r>
            <a:r>
              <a:rPr lang="en-US" sz="3200" dirty="0" smtClean="0">
                <a:hlinkClick r:id="rId3"/>
              </a:rPr>
              <a:t>/</a:t>
            </a:r>
            <a:r>
              <a:rPr lang="bn-BD" sz="3200" dirty="0" smtClean="0"/>
              <a:t> </a:t>
            </a:r>
          </a:p>
          <a:p>
            <a:pPr algn="ctr"/>
            <a:r>
              <a:rPr lang="en-US" sz="3200" u="sng" dirty="0" smtClean="0">
                <a:solidFill>
                  <a:srgbClr val="0000CC"/>
                </a:solidFill>
                <a:hlinkClick r:id="rId4"/>
              </a:rPr>
              <a:t>http:www.animation</a:t>
            </a:r>
            <a:r>
              <a:rPr lang="en-US" sz="3200" u="sng" dirty="0" smtClean="0">
                <a:solidFill>
                  <a:srgbClr val="0000CC"/>
                </a:solidFill>
              </a:rPr>
              <a:t>library.com</a:t>
            </a:r>
            <a:endParaRPr lang="en-US" sz="3200" u="sng" dirty="0" smtClean="0">
              <a:solidFill>
                <a:srgbClr val="0000CC"/>
              </a:solidFill>
            </a:endParaRPr>
          </a:p>
          <a:p>
            <a:pPr algn="ctr"/>
            <a:r>
              <a:rPr lang="en-US" sz="3200" dirty="0" smtClean="0"/>
              <a:t>Net Partner-</a:t>
            </a:r>
            <a:r>
              <a:rPr lang="en-US" sz="3200" dirty="0" err="1" smtClean="0">
                <a:solidFill>
                  <a:srgbClr val="7030A0"/>
                </a:solidFill>
              </a:rPr>
              <a:t>Banglalion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Wimax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/>
            <a:r>
              <a:rPr lang="en-US" sz="3200" dirty="0" smtClean="0"/>
              <a:t>Respect For-Youtube.com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 Concern of DCD Under CPD (TQI)</a:t>
            </a:r>
          </a:p>
          <a:p>
            <a:pPr algn="ctr"/>
            <a:r>
              <a:rPr lang="en-US" sz="3200" dirty="0" smtClean="0">
                <a:solidFill>
                  <a:srgbClr val="72020A"/>
                </a:solidFill>
              </a:rPr>
              <a:t>Gover</a:t>
            </a:r>
            <a:r>
              <a:rPr lang="en-US" sz="3200" dirty="0" smtClean="0">
                <a:solidFill>
                  <a:srgbClr val="72020A"/>
                </a:solidFill>
              </a:rPr>
              <a:t>nment</a:t>
            </a:r>
            <a:r>
              <a:rPr lang="en-US" sz="3200" dirty="0" smtClean="0">
                <a:solidFill>
                  <a:srgbClr val="72020A"/>
                </a:solidFill>
              </a:rPr>
              <a:t> of</a:t>
            </a:r>
            <a:r>
              <a:rPr lang="bn-BD" sz="3200" dirty="0" smtClean="0">
                <a:solidFill>
                  <a:srgbClr val="72020A"/>
                </a:solidFill>
              </a:rPr>
              <a:t> </a:t>
            </a:r>
            <a:r>
              <a:rPr lang="en-US" sz="3200" dirty="0" smtClean="0">
                <a:solidFill>
                  <a:srgbClr val="72020A"/>
                </a:solidFill>
              </a:rPr>
              <a:t>People’s </a:t>
            </a:r>
            <a:r>
              <a:rPr lang="en-US" sz="3200" dirty="0" smtClean="0">
                <a:solidFill>
                  <a:srgbClr val="72020A"/>
                </a:solidFill>
              </a:rPr>
              <a:t>Republic of </a:t>
            </a:r>
            <a:r>
              <a:rPr lang="en-US" sz="3200" dirty="0" smtClean="0">
                <a:solidFill>
                  <a:srgbClr val="72020A"/>
                </a:solidFill>
              </a:rPr>
              <a:t>Bangladesh</a:t>
            </a:r>
          </a:p>
          <a:p>
            <a:pPr algn="ctr"/>
            <a:endParaRPr lang="en-US" sz="3200" dirty="0" smtClean="0">
              <a:solidFill>
                <a:srgbClr val="72020A"/>
              </a:solidFill>
            </a:endParaRPr>
          </a:p>
          <a:p>
            <a:pPr algn="ctr"/>
            <a:endParaRPr lang="en-US" sz="6000" dirty="0" smtClean="0">
              <a:solidFill>
                <a:srgbClr val="72020A"/>
              </a:solidFill>
            </a:endParaRPr>
          </a:p>
          <a:p>
            <a:pPr algn="ctr"/>
            <a:endParaRPr lang="en-US" sz="6000" dirty="0" smtClean="0">
              <a:solidFill>
                <a:srgbClr val="72020A"/>
              </a:solidFill>
            </a:endParaRPr>
          </a:p>
          <a:p>
            <a:pPr algn="ctr"/>
            <a:endParaRPr lang="en-US" sz="6000" dirty="0" smtClean="0">
              <a:solidFill>
                <a:srgbClr val="72020A"/>
              </a:solidFill>
            </a:endParaRPr>
          </a:p>
          <a:p>
            <a:pPr algn="ctr"/>
            <a:r>
              <a:rPr lang="en-US" sz="6000" dirty="0" smtClean="0">
                <a:solidFill>
                  <a:srgbClr val="72020A"/>
                </a:solidFill>
              </a:rPr>
              <a:t>THANK’S </a:t>
            </a:r>
            <a:r>
              <a:rPr lang="en-US" sz="6000" dirty="0" smtClean="0">
                <a:solidFill>
                  <a:srgbClr val="72020A"/>
                </a:solidFill>
              </a:rPr>
              <a:t>TO ALL</a:t>
            </a:r>
            <a:endParaRPr lang="en-US" sz="6000" dirty="0">
              <a:solidFill>
                <a:srgbClr val="72020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1192" y="6027003"/>
            <a:ext cx="289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4800" b="1" u="sng" dirty="0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য়ঃ </a:t>
            </a:r>
            <a:endParaRPr lang="en-US" sz="48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www.teachers.gov.bd/sites/all/modules/custom_help/image/ekos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7162800"/>
            <a:ext cx="1514475" cy="2000251"/>
          </a:xfrm>
          <a:prstGeom prst="rect">
            <a:avLst/>
          </a:prstGeom>
          <a:noFill/>
        </p:spPr>
      </p:pic>
      <p:pic>
        <p:nvPicPr>
          <p:cNvPr id="6" name="Picture 8" descr="http://www.teachers.gov.bd/sites/all/modules/custom_help/image/undp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7134225"/>
            <a:ext cx="1114425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D:\1 MY PRESENTATION\picture\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3" name="Picture 21" descr="D:\1 MY PRESENTATION\picture\kjt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4" name="Picture 18" descr="D:\1 MY PRESENTATION\picture\IMG021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5" name="Picture 19" descr="D:\1 MY PRESENTATION\picture\IMG022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6" name="Picture 4" descr="D:\1 MY PRESENTATION\picture\IMG0229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5121" name="Picture 1" descr="D:\1 MY PRESENTATION\picture\n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5124" name="Picture 4" descr="D:\1 MY PRESENTATION\picture\mxz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304800"/>
            <a:ext cx="9143999" cy="7162800"/>
          </a:xfrm>
          <a:prstGeom prst="rect">
            <a:avLst/>
          </a:prstGeom>
          <a:noFill/>
        </p:spPr>
      </p:pic>
      <p:pic>
        <p:nvPicPr>
          <p:cNvPr id="15" name="Picture 2" descr="D:\1 MY PRESENTATION\picture\jg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-3048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56357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9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9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9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-দশম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ণি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8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8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76200"/>
            <a:ext cx="5486400" cy="2286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79274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0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85800" y="2819400"/>
            <a:ext cx="381000" cy="3048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85800" y="3657600"/>
            <a:ext cx="381000" cy="3048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85800" y="5486400"/>
            <a:ext cx="381000" cy="3048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85800" y="4724400"/>
            <a:ext cx="381000" cy="3048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667000"/>
            <a:ext cx="482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লেন্স ও লেন্সে আলোর প্রতিসরণ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2020A"/>
                </a:solidFill>
                <a:latin typeface="NikoshBAN" pitchFamily="2" charset="0"/>
                <a:cs typeface="NikoshBAN" pitchFamily="2" charset="0"/>
              </a:rPr>
              <a:t>আলোক  রশ্মির ক্রিয়ারেখা অঙ্কন করে চোখের ক্রিয়া ব্যাখ্যা করতে পারবে।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4648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দৃষ্টির ত্রুটি ব্যাখ্যা করতে পারবে।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5334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আলোক  রশ্মির ক্রিয়ারেখা অঙ্কন করে দৃষ্টির ত্রুটি সংশোধনে লেন্সের ব্যবহার ব্যাখ্যা করতে পারবে।    </a:t>
            </a:r>
          </a:p>
          <a:p>
            <a:endParaRPr lang="bn-BD" sz="3600" dirty="0" smtClean="0">
              <a:solidFill>
                <a:srgbClr val="72020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2" grpId="0" animBg="1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1 MY PRESENTATION\picture\n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66975" cy="2667000"/>
          </a:xfrm>
          <a:prstGeom prst="rect">
            <a:avLst/>
          </a:prstGeom>
          <a:noFill/>
        </p:spPr>
      </p:pic>
      <p:pic>
        <p:nvPicPr>
          <p:cNvPr id="45060" name="Picture 4" descr="D:\1 MY PRESENTATION\picture\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3276600" cy="2667000"/>
          </a:xfrm>
          <a:prstGeom prst="rect">
            <a:avLst/>
          </a:prstGeom>
          <a:noFill/>
        </p:spPr>
      </p:pic>
      <p:pic>
        <p:nvPicPr>
          <p:cNvPr id="45062" name="Picture 6" descr="D:\1 MY PRESENTATION\picture\jh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1"/>
            <a:ext cx="8534400" cy="2819399"/>
          </a:xfrm>
          <a:prstGeom prst="rect">
            <a:avLst/>
          </a:prstGeom>
          <a:noFill/>
        </p:spPr>
      </p:pic>
      <p:pic>
        <p:nvPicPr>
          <p:cNvPr id="45063" name="Picture 7" descr="D:\1 MY PRESENTATION\picture\kjj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2971801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263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উত্তল লেন্স 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590800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উত্তল লেন্স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5093" y="2514600"/>
            <a:ext cx="222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57912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তলাবতল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5791200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উত্তলাবতল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-14230" y="5769114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দ্বি-অবতল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3200400" y="5769114"/>
            <a:ext cx="2190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অবতলোত্তল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6055607" y="5791200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সমতলোত্তল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787744" y="5791200"/>
            <a:ext cx="146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দ্বি-উত্তল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962400" y="2590800"/>
            <a:ext cx="152400" cy="2057400"/>
          </a:xfrm>
          <a:custGeom>
            <a:avLst/>
            <a:gdLst>
              <a:gd name="connsiteX0" fmla="*/ 250722 w 250722"/>
              <a:gd name="connsiteY0" fmla="*/ 0 h 1921954"/>
              <a:gd name="connsiteX1" fmla="*/ 191729 w 250722"/>
              <a:gd name="connsiteY1" fmla="*/ 88490 h 1921954"/>
              <a:gd name="connsiteX2" fmla="*/ 162232 w 250722"/>
              <a:gd name="connsiteY2" fmla="*/ 132735 h 1921954"/>
              <a:gd name="connsiteX3" fmla="*/ 117987 w 250722"/>
              <a:gd name="connsiteY3" fmla="*/ 280219 h 1921954"/>
              <a:gd name="connsiteX4" fmla="*/ 73742 w 250722"/>
              <a:gd name="connsiteY4" fmla="*/ 398206 h 1921954"/>
              <a:gd name="connsiteX5" fmla="*/ 44245 w 250722"/>
              <a:gd name="connsiteY5" fmla="*/ 442451 h 1921954"/>
              <a:gd name="connsiteX6" fmla="*/ 14748 w 250722"/>
              <a:gd name="connsiteY6" fmla="*/ 634180 h 1921954"/>
              <a:gd name="connsiteX7" fmla="*/ 0 w 250722"/>
              <a:gd name="connsiteY7" fmla="*/ 693174 h 1921954"/>
              <a:gd name="connsiteX8" fmla="*/ 14748 w 250722"/>
              <a:gd name="connsiteY8" fmla="*/ 1283109 h 1921954"/>
              <a:gd name="connsiteX9" fmla="*/ 58993 w 250722"/>
              <a:gd name="connsiteY9" fmla="*/ 1474838 h 1921954"/>
              <a:gd name="connsiteX10" fmla="*/ 73742 w 250722"/>
              <a:gd name="connsiteY10" fmla="*/ 1533832 h 1921954"/>
              <a:gd name="connsiteX11" fmla="*/ 88490 w 250722"/>
              <a:gd name="connsiteY11" fmla="*/ 1578077 h 1921954"/>
              <a:gd name="connsiteX12" fmla="*/ 103238 w 250722"/>
              <a:gd name="connsiteY12" fmla="*/ 1637071 h 1921954"/>
              <a:gd name="connsiteX13" fmla="*/ 132735 w 250722"/>
              <a:gd name="connsiteY13" fmla="*/ 1725561 h 1921954"/>
              <a:gd name="connsiteX14" fmla="*/ 162232 w 250722"/>
              <a:gd name="connsiteY14" fmla="*/ 1828800 h 1921954"/>
              <a:gd name="connsiteX15" fmla="*/ 191729 w 250722"/>
              <a:gd name="connsiteY15" fmla="*/ 1873045 h 1921954"/>
              <a:gd name="connsiteX16" fmla="*/ 221225 w 250722"/>
              <a:gd name="connsiteY16" fmla="*/ 1917290 h 192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722" h="1921954">
                <a:moveTo>
                  <a:pt x="250722" y="0"/>
                </a:moveTo>
                <a:lnTo>
                  <a:pt x="191729" y="88490"/>
                </a:lnTo>
                <a:lnTo>
                  <a:pt x="162232" y="132735"/>
                </a:lnTo>
                <a:cubicBezTo>
                  <a:pt x="145796" y="198479"/>
                  <a:pt x="144914" y="208414"/>
                  <a:pt x="117987" y="280219"/>
                </a:cubicBezTo>
                <a:cubicBezTo>
                  <a:pt x="103239" y="319548"/>
                  <a:pt x="91123" y="359968"/>
                  <a:pt x="73742" y="398206"/>
                </a:cubicBezTo>
                <a:cubicBezTo>
                  <a:pt x="66407" y="414343"/>
                  <a:pt x="54077" y="427703"/>
                  <a:pt x="44245" y="442451"/>
                </a:cubicBezTo>
                <a:cubicBezTo>
                  <a:pt x="37163" y="492022"/>
                  <a:pt x="24977" y="583032"/>
                  <a:pt x="14748" y="634180"/>
                </a:cubicBezTo>
                <a:cubicBezTo>
                  <a:pt x="10773" y="654056"/>
                  <a:pt x="4916" y="673509"/>
                  <a:pt x="0" y="693174"/>
                </a:cubicBezTo>
                <a:cubicBezTo>
                  <a:pt x="4916" y="889819"/>
                  <a:pt x="2967" y="1086756"/>
                  <a:pt x="14748" y="1283109"/>
                </a:cubicBezTo>
                <a:cubicBezTo>
                  <a:pt x="22203" y="1407354"/>
                  <a:pt x="36172" y="1394964"/>
                  <a:pt x="58993" y="1474838"/>
                </a:cubicBezTo>
                <a:cubicBezTo>
                  <a:pt x="64562" y="1494328"/>
                  <a:pt x="68173" y="1514342"/>
                  <a:pt x="73742" y="1533832"/>
                </a:cubicBezTo>
                <a:cubicBezTo>
                  <a:pt x="78013" y="1548780"/>
                  <a:pt x="84219" y="1563129"/>
                  <a:pt x="88490" y="1578077"/>
                </a:cubicBezTo>
                <a:cubicBezTo>
                  <a:pt x="94058" y="1597567"/>
                  <a:pt x="97414" y="1617656"/>
                  <a:pt x="103238" y="1637071"/>
                </a:cubicBezTo>
                <a:cubicBezTo>
                  <a:pt x="112172" y="1666852"/>
                  <a:pt x="125194" y="1695397"/>
                  <a:pt x="132735" y="1725561"/>
                </a:cubicBezTo>
                <a:cubicBezTo>
                  <a:pt x="137461" y="1744466"/>
                  <a:pt x="151652" y="1807639"/>
                  <a:pt x="162232" y="1828800"/>
                </a:cubicBezTo>
                <a:cubicBezTo>
                  <a:pt x="170159" y="1844654"/>
                  <a:pt x="181897" y="1858297"/>
                  <a:pt x="191729" y="1873045"/>
                </a:cubicBezTo>
                <a:cubicBezTo>
                  <a:pt x="208032" y="1921954"/>
                  <a:pt x="190931" y="1917290"/>
                  <a:pt x="221225" y="191729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14800" y="2667000"/>
            <a:ext cx="152400" cy="2057400"/>
          </a:xfrm>
          <a:custGeom>
            <a:avLst/>
            <a:gdLst>
              <a:gd name="connsiteX0" fmla="*/ 30689 w 237167"/>
              <a:gd name="connsiteY0" fmla="*/ 0 h 1961536"/>
              <a:gd name="connsiteX1" fmla="*/ 89683 w 237167"/>
              <a:gd name="connsiteY1" fmla="*/ 132736 h 1961536"/>
              <a:gd name="connsiteX2" fmla="*/ 133928 w 237167"/>
              <a:gd name="connsiteY2" fmla="*/ 221226 h 1961536"/>
              <a:gd name="connsiteX3" fmla="*/ 163425 w 237167"/>
              <a:gd name="connsiteY3" fmla="*/ 309717 h 1961536"/>
              <a:gd name="connsiteX4" fmla="*/ 178173 w 237167"/>
              <a:gd name="connsiteY4" fmla="*/ 353962 h 1961536"/>
              <a:gd name="connsiteX5" fmla="*/ 192921 w 237167"/>
              <a:gd name="connsiteY5" fmla="*/ 398207 h 1961536"/>
              <a:gd name="connsiteX6" fmla="*/ 207670 w 237167"/>
              <a:gd name="connsiteY6" fmla="*/ 471949 h 1961536"/>
              <a:gd name="connsiteX7" fmla="*/ 222418 w 237167"/>
              <a:gd name="connsiteY7" fmla="*/ 530942 h 1961536"/>
              <a:gd name="connsiteX8" fmla="*/ 237167 w 237167"/>
              <a:gd name="connsiteY8" fmla="*/ 634181 h 1961536"/>
              <a:gd name="connsiteX9" fmla="*/ 222418 w 237167"/>
              <a:gd name="connsiteY9" fmla="*/ 1327355 h 1961536"/>
              <a:gd name="connsiteX10" fmla="*/ 207670 w 237167"/>
              <a:gd name="connsiteY10" fmla="*/ 1445342 h 1961536"/>
              <a:gd name="connsiteX11" fmla="*/ 178173 w 237167"/>
              <a:gd name="connsiteY11" fmla="*/ 1533833 h 1961536"/>
              <a:gd name="connsiteX12" fmla="*/ 148676 w 237167"/>
              <a:gd name="connsiteY12" fmla="*/ 1622323 h 1961536"/>
              <a:gd name="connsiteX13" fmla="*/ 133928 w 237167"/>
              <a:gd name="connsiteY13" fmla="*/ 1666568 h 1961536"/>
              <a:gd name="connsiteX14" fmla="*/ 74934 w 237167"/>
              <a:gd name="connsiteY14" fmla="*/ 1755058 h 1961536"/>
              <a:gd name="connsiteX15" fmla="*/ 30689 w 237167"/>
              <a:gd name="connsiteY15" fmla="*/ 1843549 h 1961536"/>
              <a:gd name="connsiteX16" fmla="*/ 15941 w 237167"/>
              <a:gd name="connsiteY16" fmla="*/ 1887794 h 1961536"/>
              <a:gd name="connsiteX17" fmla="*/ 1192 w 237167"/>
              <a:gd name="connsiteY17" fmla="*/ 1961536 h 196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7167" h="1961536">
                <a:moveTo>
                  <a:pt x="30689" y="0"/>
                </a:moveTo>
                <a:cubicBezTo>
                  <a:pt x="65791" y="105307"/>
                  <a:pt x="42939" y="62621"/>
                  <a:pt x="89683" y="132736"/>
                </a:cubicBezTo>
                <a:cubicBezTo>
                  <a:pt x="143467" y="294091"/>
                  <a:pt x="57690" y="49692"/>
                  <a:pt x="133928" y="221226"/>
                </a:cubicBezTo>
                <a:cubicBezTo>
                  <a:pt x="146556" y="249639"/>
                  <a:pt x="153593" y="280220"/>
                  <a:pt x="163425" y="309717"/>
                </a:cubicBezTo>
                <a:lnTo>
                  <a:pt x="178173" y="353962"/>
                </a:lnTo>
                <a:cubicBezTo>
                  <a:pt x="183089" y="368710"/>
                  <a:pt x="189872" y="382963"/>
                  <a:pt x="192921" y="398207"/>
                </a:cubicBezTo>
                <a:cubicBezTo>
                  <a:pt x="197837" y="422788"/>
                  <a:pt x="202232" y="447478"/>
                  <a:pt x="207670" y="471949"/>
                </a:cubicBezTo>
                <a:cubicBezTo>
                  <a:pt x="212067" y="491736"/>
                  <a:pt x="218792" y="510999"/>
                  <a:pt x="222418" y="530942"/>
                </a:cubicBezTo>
                <a:cubicBezTo>
                  <a:pt x="228637" y="565144"/>
                  <a:pt x="232251" y="599768"/>
                  <a:pt x="237167" y="634181"/>
                </a:cubicBezTo>
                <a:cubicBezTo>
                  <a:pt x="232251" y="865239"/>
                  <a:pt x="230817" y="1096397"/>
                  <a:pt x="222418" y="1327355"/>
                </a:cubicBezTo>
                <a:cubicBezTo>
                  <a:pt x="220978" y="1366964"/>
                  <a:pt x="215975" y="1406587"/>
                  <a:pt x="207670" y="1445342"/>
                </a:cubicBezTo>
                <a:cubicBezTo>
                  <a:pt x="201155" y="1475744"/>
                  <a:pt x="188005" y="1504336"/>
                  <a:pt x="178173" y="1533833"/>
                </a:cubicBezTo>
                <a:lnTo>
                  <a:pt x="148676" y="1622323"/>
                </a:lnTo>
                <a:cubicBezTo>
                  <a:pt x="143760" y="1637071"/>
                  <a:pt x="142551" y="1653633"/>
                  <a:pt x="133928" y="1666568"/>
                </a:cubicBezTo>
                <a:lnTo>
                  <a:pt x="74934" y="1755058"/>
                </a:lnTo>
                <a:cubicBezTo>
                  <a:pt x="37865" y="1866269"/>
                  <a:pt x="87868" y="1729191"/>
                  <a:pt x="30689" y="1843549"/>
                </a:cubicBezTo>
                <a:cubicBezTo>
                  <a:pt x="23737" y="1857454"/>
                  <a:pt x="20212" y="1872846"/>
                  <a:pt x="15941" y="1887794"/>
                </a:cubicBezTo>
                <a:cubicBezTo>
                  <a:pt x="0" y="1943588"/>
                  <a:pt x="1192" y="1928450"/>
                  <a:pt x="1192" y="196153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3" idx="15"/>
          </p:cNvCxnSpPr>
          <p:nvPr/>
        </p:nvCxnSpPr>
        <p:spPr>
          <a:xfrm rot="16200000" flipH="1">
            <a:off x="3120530" y="3586657"/>
            <a:ext cx="2009848" cy="18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3657600"/>
            <a:ext cx="6629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Minus 12"/>
          <p:cNvSpPr/>
          <p:nvPr/>
        </p:nvSpPr>
        <p:spPr>
          <a:xfrm rot="5400000">
            <a:off x="5105400" y="3581400"/>
            <a:ext cx="4572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5400000">
            <a:off x="2743200" y="3581400"/>
            <a:ext cx="4572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447800" y="2743200"/>
            <a:ext cx="228600" cy="9022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0"/>
            <a:endCxn id="3" idx="1"/>
          </p:cNvCxnSpPr>
          <p:nvPr/>
        </p:nvCxnSpPr>
        <p:spPr>
          <a:xfrm rot="16200000" flipH="1">
            <a:off x="2835752" y="1469547"/>
            <a:ext cx="63023" cy="26103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1"/>
          </p:cNvCxnSpPr>
          <p:nvPr/>
        </p:nvCxnSpPr>
        <p:spPr>
          <a:xfrm>
            <a:off x="4172429" y="2806223"/>
            <a:ext cx="3295171" cy="2451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486150" y="781050"/>
            <a:ext cx="2133600" cy="605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>
            <a:off x="6248400" y="3657600"/>
            <a:ext cx="2286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1929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876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L’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359306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388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581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3124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972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22199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4419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0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উত্তল </a:t>
            </a:r>
            <a:r>
              <a:rPr lang="bn-BD" sz="60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লেন্সের ক্ষেত্রেঃ   </a:t>
            </a:r>
            <a:endParaRPr lang="en-US" sz="6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5" grpId="0" animBg="1"/>
      <p:bldP spid="17" grpId="0" animBg="1"/>
      <p:bldP spid="32" grpId="0" animBg="1"/>
      <p:bldP spid="14" grpId="0"/>
      <p:bldP spid="16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86200" y="2438400"/>
            <a:ext cx="228600" cy="1600200"/>
          </a:xfrm>
          <a:custGeom>
            <a:avLst/>
            <a:gdLst>
              <a:gd name="connsiteX0" fmla="*/ 0 w 248890"/>
              <a:gd name="connsiteY0" fmla="*/ 0 h 1430594"/>
              <a:gd name="connsiteX1" fmla="*/ 117987 w 248890"/>
              <a:gd name="connsiteY1" fmla="*/ 206478 h 1430594"/>
              <a:gd name="connsiteX2" fmla="*/ 132736 w 248890"/>
              <a:gd name="connsiteY2" fmla="*/ 250723 h 1430594"/>
              <a:gd name="connsiteX3" fmla="*/ 162232 w 248890"/>
              <a:gd name="connsiteY3" fmla="*/ 324465 h 1430594"/>
              <a:gd name="connsiteX4" fmla="*/ 191729 w 248890"/>
              <a:gd name="connsiteY4" fmla="*/ 471949 h 1430594"/>
              <a:gd name="connsiteX5" fmla="*/ 221226 w 248890"/>
              <a:gd name="connsiteY5" fmla="*/ 575187 h 1430594"/>
              <a:gd name="connsiteX6" fmla="*/ 191729 w 248890"/>
              <a:gd name="connsiteY6" fmla="*/ 1032387 h 1430594"/>
              <a:gd name="connsiteX7" fmla="*/ 147484 w 248890"/>
              <a:gd name="connsiteY7" fmla="*/ 1135626 h 1430594"/>
              <a:gd name="connsiteX8" fmla="*/ 103239 w 248890"/>
              <a:gd name="connsiteY8" fmla="*/ 1253613 h 1430594"/>
              <a:gd name="connsiteX9" fmla="*/ 88490 w 248890"/>
              <a:gd name="connsiteY9" fmla="*/ 1312607 h 1430594"/>
              <a:gd name="connsiteX10" fmla="*/ 44245 w 248890"/>
              <a:gd name="connsiteY10" fmla="*/ 1386349 h 1430594"/>
              <a:gd name="connsiteX11" fmla="*/ 29497 w 248890"/>
              <a:gd name="connsiteY11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890" h="1430594">
                <a:moveTo>
                  <a:pt x="0" y="0"/>
                </a:moveTo>
                <a:cubicBezTo>
                  <a:pt x="91677" y="61118"/>
                  <a:pt x="58139" y="26943"/>
                  <a:pt x="117987" y="206478"/>
                </a:cubicBezTo>
                <a:cubicBezTo>
                  <a:pt x="122903" y="221226"/>
                  <a:pt x="127277" y="236167"/>
                  <a:pt x="132736" y="250723"/>
                </a:cubicBezTo>
                <a:cubicBezTo>
                  <a:pt x="142032" y="275511"/>
                  <a:pt x="155411" y="298885"/>
                  <a:pt x="162232" y="324465"/>
                </a:cubicBezTo>
                <a:cubicBezTo>
                  <a:pt x="175150" y="372907"/>
                  <a:pt x="175875" y="424387"/>
                  <a:pt x="191729" y="471949"/>
                </a:cubicBezTo>
                <a:cubicBezTo>
                  <a:pt x="212887" y="535423"/>
                  <a:pt x="202706" y="501112"/>
                  <a:pt x="221226" y="575187"/>
                </a:cubicBezTo>
                <a:cubicBezTo>
                  <a:pt x="216052" y="720041"/>
                  <a:pt x="248890" y="889484"/>
                  <a:pt x="191729" y="1032387"/>
                </a:cubicBezTo>
                <a:cubicBezTo>
                  <a:pt x="177824" y="1067149"/>
                  <a:pt x="161389" y="1100864"/>
                  <a:pt x="147484" y="1135626"/>
                </a:cubicBezTo>
                <a:cubicBezTo>
                  <a:pt x="131884" y="1174625"/>
                  <a:pt x="116522" y="1213765"/>
                  <a:pt x="103239" y="1253613"/>
                </a:cubicBezTo>
                <a:cubicBezTo>
                  <a:pt x="96829" y="1272843"/>
                  <a:pt x="96722" y="1294084"/>
                  <a:pt x="88490" y="1312607"/>
                </a:cubicBezTo>
                <a:cubicBezTo>
                  <a:pt x="76848" y="1338802"/>
                  <a:pt x="57065" y="1360710"/>
                  <a:pt x="44245" y="1386349"/>
                </a:cubicBezTo>
                <a:cubicBezTo>
                  <a:pt x="37293" y="1400254"/>
                  <a:pt x="29497" y="1430594"/>
                  <a:pt x="29497" y="143059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267200" y="2438400"/>
            <a:ext cx="304800" cy="1600200"/>
          </a:xfrm>
          <a:custGeom>
            <a:avLst/>
            <a:gdLst>
              <a:gd name="connsiteX0" fmla="*/ 73742 w 235974"/>
              <a:gd name="connsiteY0" fmla="*/ 0 h 1474839"/>
              <a:gd name="connsiteX1" fmla="*/ 44245 w 235974"/>
              <a:gd name="connsiteY1" fmla="*/ 88491 h 1474839"/>
              <a:gd name="connsiteX2" fmla="*/ 29497 w 235974"/>
              <a:gd name="connsiteY2" fmla="*/ 221226 h 1474839"/>
              <a:gd name="connsiteX3" fmla="*/ 14748 w 235974"/>
              <a:gd name="connsiteY3" fmla="*/ 309716 h 1474839"/>
              <a:gd name="connsiteX4" fmla="*/ 0 w 235974"/>
              <a:gd name="connsiteY4" fmla="*/ 412955 h 1474839"/>
              <a:gd name="connsiteX5" fmla="*/ 14748 w 235974"/>
              <a:gd name="connsiteY5" fmla="*/ 973394 h 1474839"/>
              <a:gd name="connsiteX6" fmla="*/ 58994 w 235974"/>
              <a:gd name="connsiteY6" fmla="*/ 1106129 h 1474839"/>
              <a:gd name="connsiteX7" fmla="*/ 88490 w 235974"/>
              <a:gd name="connsiteY7" fmla="*/ 1209368 h 1474839"/>
              <a:gd name="connsiteX8" fmla="*/ 117987 w 235974"/>
              <a:gd name="connsiteY8" fmla="*/ 1297858 h 1474839"/>
              <a:gd name="connsiteX9" fmla="*/ 132735 w 235974"/>
              <a:gd name="connsiteY9" fmla="*/ 1342104 h 1474839"/>
              <a:gd name="connsiteX10" fmla="*/ 191729 w 235974"/>
              <a:gd name="connsiteY10" fmla="*/ 1430594 h 1474839"/>
              <a:gd name="connsiteX11" fmla="*/ 235974 w 235974"/>
              <a:gd name="connsiteY11" fmla="*/ 1474839 h 14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74" h="1474839">
                <a:moveTo>
                  <a:pt x="73742" y="0"/>
                </a:moveTo>
                <a:cubicBezTo>
                  <a:pt x="63910" y="29497"/>
                  <a:pt x="47679" y="57589"/>
                  <a:pt x="44245" y="88491"/>
                </a:cubicBezTo>
                <a:cubicBezTo>
                  <a:pt x="39329" y="132736"/>
                  <a:pt x="35381" y="177099"/>
                  <a:pt x="29497" y="221226"/>
                </a:cubicBezTo>
                <a:cubicBezTo>
                  <a:pt x="25545" y="250867"/>
                  <a:pt x="19295" y="280160"/>
                  <a:pt x="14748" y="309716"/>
                </a:cubicBezTo>
                <a:cubicBezTo>
                  <a:pt x="9462" y="344074"/>
                  <a:pt x="4916" y="378542"/>
                  <a:pt x="0" y="412955"/>
                </a:cubicBezTo>
                <a:cubicBezTo>
                  <a:pt x="4916" y="599768"/>
                  <a:pt x="2036" y="786949"/>
                  <a:pt x="14748" y="973394"/>
                </a:cubicBezTo>
                <a:cubicBezTo>
                  <a:pt x="14748" y="973401"/>
                  <a:pt x="51619" y="1084003"/>
                  <a:pt x="58994" y="1106129"/>
                </a:cubicBezTo>
                <a:cubicBezTo>
                  <a:pt x="108554" y="1254808"/>
                  <a:pt x="32941" y="1024204"/>
                  <a:pt x="88490" y="1209368"/>
                </a:cubicBezTo>
                <a:cubicBezTo>
                  <a:pt x="97424" y="1239149"/>
                  <a:pt x="108155" y="1268361"/>
                  <a:pt x="117987" y="1297858"/>
                </a:cubicBezTo>
                <a:cubicBezTo>
                  <a:pt x="122903" y="1312607"/>
                  <a:pt x="124111" y="1329169"/>
                  <a:pt x="132735" y="1342104"/>
                </a:cubicBezTo>
                <a:cubicBezTo>
                  <a:pt x="152400" y="1371601"/>
                  <a:pt x="166662" y="1405527"/>
                  <a:pt x="191729" y="1430594"/>
                </a:cubicBezTo>
                <a:lnTo>
                  <a:pt x="235974" y="1474839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886200" y="2438400"/>
            <a:ext cx="45474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886200" y="4038600"/>
            <a:ext cx="685800" cy="76200"/>
          </a:xfrm>
          <a:custGeom>
            <a:avLst/>
            <a:gdLst>
              <a:gd name="connsiteX0" fmla="*/ 0 w 663677"/>
              <a:gd name="connsiteY0" fmla="*/ 0 h 0"/>
              <a:gd name="connsiteX1" fmla="*/ 663677 w 66367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677">
                <a:moveTo>
                  <a:pt x="0" y="0"/>
                </a:moveTo>
                <a:lnTo>
                  <a:pt x="663677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429000"/>
            <a:ext cx="6629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Minus 6"/>
          <p:cNvSpPr/>
          <p:nvPr/>
        </p:nvSpPr>
        <p:spPr>
          <a:xfrm rot="5400000">
            <a:off x="2743200" y="3352800"/>
            <a:ext cx="4572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5400000">
            <a:off x="5105400" y="3352800"/>
            <a:ext cx="4572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447800" y="2514600"/>
            <a:ext cx="228600" cy="9022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057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352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562350" y="552450"/>
            <a:ext cx="2133600" cy="605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835752" y="1240948"/>
            <a:ext cx="63023" cy="26103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1929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3367509" y="3215109"/>
            <a:ext cx="1628848" cy="181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3352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L’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657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3515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91000" y="1219200"/>
            <a:ext cx="2133600" cy="13847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>
            <a:off x="2971800" y="2590800"/>
            <a:ext cx="1237122" cy="8382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Up Arrow 27"/>
          <p:cNvSpPr/>
          <p:nvPr/>
        </p:nvSpPr>
        <p:spPr>
          <a:xfrm>
            <a:off x="3352800" y="3124200"/>
            <a:ext cx="152400" cy="304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76600" y="3505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27387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0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bn-BD" sz="60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তল লেন্সের ক্ষেত্রেঃ   </a:t>
            </a:r>
            <a:endParaRPr lang="en-US" sz="6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4" grpId="0"/>
      <p:bldP spid="17" grpId="0"/>
      <p:bldP spid="18" grpId="0"/>
      <p:bldP spid="19" grpId="0"/>
      <p:bldP spid="20" grpId="0"/>
      <p:bldP spid="28" grpId="0" animBg="1"/>
      <p:bldP spid="29" grpId="0"/>
      <p:bldP spid="3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6001888">
            <a:off x="5429955" y="1043146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5715000" y="12192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52800" y="1371600"/>
            <a:ext cx="2438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1828800"/>
            <a:ext cx="2438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" idx="2"/>
          </p:cNvCxnSpPr>
          <p:nvPr/>
        </p:nvCxnSpPr>
        <p:spPr>
          <a:xfrm>
            <a:off x="5791200" y="1371601"/>
            <a:ext cx="930300" cy="235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" idx="2"/>
          </p:cNvCxnSpPr>
          <p:nvPr/>
        </p:nvCxnSpPr>
        <p:spPr>
          <a:xfrm flipV="1">
            <a:off x="5791200" y="1607229"/>
            <a:ext cx="930300" cy="4501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ardrop 17"/>
          <p:cNvSpPr/>
          <p:nvPr/>
        </p:nvSpPr>
        <p:spPr>
          <a:xfrm rot="16001888">
            <a:off x="5506154" y="2948146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6001888">
            <a:off x="5506155" y="4776945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5791200" y="31242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5791200" y="49530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33400" y="3276600"/>
            <a:ext cx="53340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" y="3886200"/>
            <a:ext cx="5334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67400" y="3276600"/>
            <a:ext cx="9144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3200400"/>
            <a:ext cx="838200" cy="754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7400" y="5105400"/>
            <a:ext cx="930300" cy="235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867400" y="5334000"/>
            <a:ext cx="930300" cy="4501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3962400" y="4724400"/>
            <a:ext cx="228600" cy="1600200"/>
          </a:xfrm>
          <a:custGeom>
            <a:avLst/>
            <a:gdLst>
              <a:gd name="connsiteX0" fmla="*/ 0 w 248890"/>
              <a:gd name="connsiteY0" fmla="*/ 0 h 1430594"/>
              <a:gd name="connsiteX1" fmla="*/ 117987 w 248890"/>
              <a:gd name="connsiteY1" fmla="*/ 206478 h 1430594"/>
              <a:gd name="connsiteX2" fmla="*/ 132736 w 248890"/>
              <a:gd name="connsiteY2" fmla="*/ 250723 h 1430594"/>
              <a:gd name="connsiteX3" fmla="*/ 162232 w 248890"/>
              <a:gd name="connsiteY3" fmla="*/ 324465 h 1430594"/>
              <a:gd name="connsiteX4" fmla="*/ 191729 w 248890"/>
              <a:gd name="connsiteY4" fmla="*/ 471949 h 1430594"/>
              <a:gd name="connsiteX5" fmla="*/ 221226 w 248890"/>
              <a:gd name="connsiteY5" fmla="*/ 575187 h 1430594"/>
              <a:gd name="connsiteX6" fmla="*/ 191729 w 248890"/>
              <a:gd name="connsiteY6" fmla="*/ 1032387 h 1430594"/>
              <a:gd name="connsiteX7" fmla="*/ 147484 w 248890"/>
              <a:gd name="connsiteY7" fmla="*/ 1135626 h 1430594"/>
              <a:gd name="connsiteX8" fmla="*/ 103239 w 248890"/>
              <a:gd name="connsiteY8" fmla="*/ 1253613 h 1430594"/>
              <a:gd name="connsiteX9" fmla="*/ 88490 w 248890"/>
              <a:gd name="connsiteY9" fmla="*/ 1312607 h 1430594"/>
              <a:gd name="connsiteX10" fmla="*/ 44245 w 248890"/>
              <a:gd name="connsiteY10" fmla="*/ 1386349 h 1430594"/>
              <a:gd name="connsiteX11" fmla="*/ 29497 w 248890"/>
              <a:gd name="connsiteY11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890" h="1430594">
                <a:moveTo>
                  <a:pt x="0" y="0"/>
                </a:moveTo>
                <a:cubicBezTo>
                  <a:pt x="91677" y="61118"/>
                  <a:pt x="58139" y="26943"/>
                  <a:pt x="117987" y="206478"/>
                </a:cubicBezTo>
                <a:cubicBezTo>
                  <a:pt x="122903" y="221226"/>
                  <a:pt x="127277" y="236167"/>
                  <a:pt x="132736" y="250723"/>
                </a:cubicBezTo>
                <a:cubicBezTo>
                  <a:pt x="142032" y="275511"/>
                  <a:pt x="155411" y="298885"/>
                  <a:pt x="162232" y="324465"/>
                </a:cubicBezTo>
                <a:cubicBezTo>
                  <a:pt x="175150" y="372907"/>
                  <a:pt x="175875" y="424387"/>
                  <a:pt x="191729" y="471949"/>
                </a:cubicBezTo>
                <a:cubicBezTo>
                  <a:pt x="212887" y="535423"/>
                  <a:pt x="202706" y="501112"/>
                  <a:pt x="221226" y="575187"/>
                </a:cubicBezTo>
                <a:cubicBezTo>
                  <a:pt x="216052" y="720041"/>
                  <a:pt x="248890" y="889484"/>
                  <a:pt x="191729" y="1032387"/>
                </a:cubicBezTo>
                <a:cubicBezTo>
                  <a:pt x="177824" y="1067149"/>
                  <a:pt x="161389" y="1100864"/>
                  <a:pt x="147484" y="1135626"/>
                </a:cubicBezTo>
                <a:cubicBezTo>
                  <a:pt x="131884" y="1174625"/>
                  <a:pt x="116522" y="1213765"/>
                  <a:pt x="103239" y="1253613"/>
                </a:cubicBezTo>
                <a:cubicBezTo>
                  <a:pt x="96829" y="1272843"/>
                  <a:pt x="96722" y="1294084"/>
                  <a:pt x="88490" y="1312607"/>
                </a:cubicBezTo>
                <a:cubicBezTo>
                  <a:pt x="76848" y="1338802"/>
                  <a:pt x="57065" y="1360710"/>
                  <a:pt x="44245" y="1386349"/>
                </a:cubicBezTo>
                <a:cubicBezTo>
                  <a:pt x="37293" y="1400254"/>
                  <a:pt x="29497" y="1430594"/>
                  <a:pt x="29497" y="143059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343400" y="4724400"/>
            <a:ext cx="304800" cy="1600200"/>
          </a:xfrm>
          <a:custGeom>
            <a:avLst/>
            <a:gdLst>
              <a:gd name="connsiteX0" fmla="*/ 73742 w 235974"/>
              <a:gd name="connsiteY0" fmla="*/ 0 h 1474839"/>
              <a:gd name="connsiteX1" fmla="*/ 44245 w 235974"/>
              <a:gd name="connsiteY1" fmla="*/ 88491 h 1474839"/>
              <a:gd name="connsiteX2" fmla="*/ 29497 w 235974"/>
              <a:gd name="connsiteY2" fmla="*/ 221226 h 1474839"/>
              <a:gd name="connsiteX3" fmla="*/ 14748 w 235974"/>
              <a:gd name="connsiteY3" fmla="*/ 309716 h 1474839"/>
              <a:gd name="connsiteX4" fmla="*/ 0 w 235974"/>
              <a:gd name="connsiteY4" fmla="*/ 412955 h 1474839"/>
              <a:gd name="connsiteX5" fmla="*/ 14748 w 235974"/>
              <a:gd name="connsiteY5" fmla="*/ 973394 h 1474839"/>
              <a:gd name="connsiteX6" fmla="*/ 58994 w 235974"/>
              <a:gd name="connsiteY6" fmla="*/ 1106129 h 1474839"/>
              <a:gd name="connsiteX7" fmla="*/ 88490 w 235974"/>
              <a:gd name="connsiteY7" fmla="*/ 1209368 h 1474839"/>
              <a:gd name="connsiteX8" fmla="*/ 117987 w 235974"/>
              <a:gd name="connsiteY8" fmla="*/ 1297858 h 1474839"/>
              <a:gd name="connsiteX9" fmla="*/ 132735 w 235974"/>
              <a:gd name="connsiteY9" fmla="*/ 1342104 h 1474839"/>
              <a:gd name="connsiteX10" fmla="*/ 191729 w 235974"/>
              <a:gd name="connsiteY10" fmla="*/ 1430594 h 1474839"/>
              <a:gd name="connsiteX11" fmla="*/ 235974 w 235974"/>
              <a:gd name="connsiteY11" fmla="*/ 1474839 h 14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74" h="1474839">
                <a:moveTo>
                  <a:pt x="73742" y="0"/>
                </a:moveTo>
                <a:cubicBezTo>
                  <a:pt x="63910" y="29497"/>
                  <a:pt x="47679" y="57589"/>
                  <a:pt x="44245" y="88491"/>
                </a:cubicBezTo>
                <a:cubicBezTo>
                  <a:pt x="39329" y="132736"/>
                  <a:pt x="35381" y="177099"/>
                  <a:pt x="29497" y="221226"/>
                </a:cubicBezTo>
                <a:cubicBezTo>
                  <a:pt x="25545" y="250867"/>
                  <a:pt x="19295" y="280160"/>
                  <a:pt x="14748" y="309716"/>
                </a:cubicBezTo>
                <a:cubicBezTo>
                  <a:pt x="9462" y="344074"/>
                  <a:pt x="4916" y="378542"/>
                  <a:pt x="0" y="412955"/>
                </a:cubicBezTo>
                <a:cubicBezTo>
                  <a:pt x="4916" y="599768"/>
                  <a:pt x="2036" y="786949"/>
                  <a:pt x="14748" y="973394"/>
                </a:cubicBezTo>
                <a:cubicBezTo>
                  <a:pt x="14748" y="973401"/>
                  <a:pt x="51619" y="1084003"/>
                  <a:pt x="58994" y="1106129"/>
                </a:cubicBezTo>
                <a:cubicBezTo>
                  <a:pt x="108554" y="1254808"/>
                  <a:pt x="32941" y="1024204"/>
                  <a:pt x="88490" y="1209368"/>
                </a:cubicBezTo>
                <a:cubicBezTo>
                  <a:pt x="97424" y="1239149"/>
                  <a:pt x="108155" y="1268361"/>
                  <a:pt x="117987" y="1297858"/>
                </a:cubicBezTo>
                <a:cubicBezTo>
                  <a:pt x="122903" y="1312607"/>
                  <a:pt x="124111" y="1329169"/>
                  <a:pt x="132735" y="1342104"/>
                </a:cubicBezTo>
                <a:cubicBezTo>
                  <a:pt x="152400" y="1371601"/>
                  <a:pt x="166662" y="1405527"/>
                  <a:pt x="191729" y="1430594"/>
                </a:cubicBezTo>
                <a:lnTo>
                  <a:pt x="235974" y="1474839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962400" y="6324600"/>
            <a:ext cx="685800" cy="76200"/>
          </a:xfrm>
          <a:custGeom>
            <a:avLst/>
            <a:gdLst>
              <a:gd name="connsiteX0" fmla="*/ 0 w 663677"/>
              <a:gd name="connsiteY0" fmla="*/ 0 h 0"/>
              <a:gd name="connsiteX1" fmla="*/ 663677 w 66367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677">
                <a:moveTo>
                  <a:pt x="0" y="0"/>
                </a:moveTo>
                <a:lnTo>
                  <a:pt x="663677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962400" y="4724400"/>
            <a:ext cx="45474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3400" y="5105400"/>
            <a:ext cx="53340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3400" y="5715000"/>
            <a:ext cx="5334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514600" y="5257800"/>
            <a:ext cx="19812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90800" y="5638800"/>
            <a:ext cx="18288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4586748" y="1501019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572000" y="1905000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144297" y="3819832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286000" y="5334000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81800" y="1219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32620" y="32004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58000" y="5029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191000" y="3352800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209800" y="5638800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16001888">
            <a:off x="5466920" y="3194089"/>
            <a:ext cx="1025746" cy="776596"/>
          </a:xfrm>
          <a:prstGeom prst="teardrop">
            <a:avLst>
              <a:gd name="adj" fmla="val 61981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1" grpId="0" animBg="1"/>
      <p:bldP spid="52" grpId="0" animBg="1"/>
      <p:bldP spid="53" grpId="0" animBg="1"/>
      <p:bldP spid="55" grpId="0" animBg="1"/>
      <p:bldP spid="67" grpId="0" animBg="1"/>
      <p:bldP spid="68" grpId="0" animBg="1"/>
      <p:bldP spid="71" grpId="0" animBg="1"/>
      <p:bldP spid="72" grpId="0" animBg="1"/>
      <p:bldP spid="74" grpId="0"/>
      <p:bldP spid="75" grpId="0"/>
      <p:bldP spid="76" grpId="0"/>
      <p:bldP spid="77" grpId="0" animBg="1"/>
      <p:bldP spid="7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16001888">
            <a:off x="5429955" y="1043146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5715000" y="12192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52800" y="1371600"/>
            <a:ext cx="2438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1828800"/>
            <a:ext cx="2438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1371601"/>
            <a:ext cx="1981200" cy="380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91200" y="1752600"/>
            <a:ext cx="1981200" cy="3048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ardrop 17"/>
          <p:cNvSpPr/>
          <p:nvPr/>
        </p:nvSpPr>
        <p:spPr>
          <a:xfrm rot="16001888">
            <a:off x="5506154" y="2948146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6001888">
            <a:off x="5506155" y="4776945"/>
            <a:ext cx="1387962" cy="1197116"/>
          </a:xfrm>
          <a:prstGeom prst="teardrop">
            <a:avLst>
              <a:gd name="adj" fmla="val 6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5791200" y="31242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5791200" y="4953000"/>
            <a:ext cx="1524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33400" y="3276600"/>
            <a:ext cx="53340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" y="3886200"/>
            <a:ext cx="5334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8" idx="2"/>
          </p:cNvCxnSpPr>
          <p:nvPr/>
        </p:nvCxnSpPr>
        <p:spPr>
          <a:xfrm>
            <a:off x="5867400" y="3276600"/>
            <a:ext cx="930299" cy="2356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8" idx="2"/>
          </p:cNvCxnSpPr>
          <p:nvPr/>
        </p:nvCxnSpPr>
        <p:spPr>
          <a:xfrm flipV="1">
            <a:off x="5867400" y="3512229"/>
            <a:ext cx="930299" cy="443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7400" y="5105400"/>
            <a:ext cx="930300" cy="235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867400" y="5334000"/>
            <a:ext cx="930300" cy="4501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4586748" y="1501019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572000" y="1905000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144297" y="3819832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629400" y="14478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32620" y="32004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58000" y="5029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191000" y="3352800"/>
            <a:ext cx="188094" cy="324465"/>
          </a:xfrm>
          <a:custGeom>
            <a:avLst/>
            <a:gdLst>
              <a:gd name="connsiteX0" fmla="*/ 0 w 188094"/>
              <a:gd name="connsiteY0" fmla="*/ 0 h 324465"/>
              <a:gd name="connsiteX1" fmla="*/ 29497 w 188094"/>
              <a:gd name="connsiteY1" fmla="*/ 44245 h 324465"/>
              <a:gd name="connsiteX2" fmla="*/ 73742 w 188094"/>
              <a:gd name="connsiteY2" fmla="*/ 58994 h 324465"/>
              <a:gd name="connsiteX3" fmla="*/ 162232 w 188094"/>
              <a:gd name="connsiteY3" fmla="*/ 103239 h 324465"/>
              <a:gd name="connsiteX4" fmla="*/ 147484 w 188094"/>
              <a:gd name="connsiteY4" fmla="*/ 162233 h 324465"/>
              <a:gd name="connsiteX5" fmla="*/ 103238 w 188094"/>
              <a:gd name="connsiteY5" fmla="*/ 191729 h 324465"/>
              <a:gd name="connsiteX6" fmla="*/ 58993 w 188094"/>
              <a:gd name="connsiteY6" fmla="*/ 235974 h 324465"/>
              <a:gd name="connsiteX7" fmla="*/ 0 w 188094"/>
              <a:gd name="connsiteY7" fmla="*/ 324465 h 32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094" h="324465">
                <a:moveTo>
                  <a:pt x="0" y="0"/>
                </a:moveTo>
                <a:cubicBezTo>
                  <a:pt x="9832" y="14748"/>
                  <a:pt x="15656" y="33172"/>
                  <a:pt x="29497" y="44245"/>
                </a:cubicBezTo>
                <a:cubicBezTo>
                  <a:pt x="41636" y="53957"/>
                  <a:pt x="59837" y="52041"/>
                  <a:pt x="73742" y="58994"/>
                </a:cubicBezTo>
                <a:cubicBezTo>
                  <a:pt x="188094" y="116171"/>
                  <a:pt x="51028" y="66172"/>
                  <a:pt x="162232" y="103239"/>
                </a:cubicBezTo>
                <a:cubicBezTo>
                  <a:pt x="157316" y="122904"/>
                  <a:pt x="158728" y="145368"/>
                  <a:pt x="147484" y="162233"/>
                </a:cubicBezTo>
                <a:cubicBezTo>
                  <a:pt x="137652" y="176981"/>
                  <a:pt x="116855" y="180382"/>
                  <a:pt x="103238" y="191729"/>
                </a:cubicBezTo>
                <a:cubicBezTo>
                  <a:pt x="87215" y="205081"/>
                  <a:pt x="71798" y="219510"/>
                  <a:pt x="58993" y="235974"/>
                </a:cubicBezTo>
                <a:cubicBezTo>
                  <a:pt x="37228" y="263957"/>
                  <a:pt x="0" y="324465"/>
                  <a:pt x="0" y="3244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257800" y="4419600"/>
            <a:ext cx="152400" cy="2057400"/>
          </a:xfrm>
          <a:custGeom>
            <a:avLst/>
            <a:gdLst>
              <a:gd name="connsiteX0" fmla="*/ 30689 w 237167"/>
              <a:gd name="connsiteY0" fmla="*/ 0 h 1961536"/>
              <a:gd name="connsiteX1" fmla="*/ 89683 w 237167"/>
              <a:gd name="connsiteY1" fmla="*/ 132736 h 1961536"/>
              <a:gd name="connsiteX2" fmla="*/ 133928 w 237167"/>
              <a:gd name="connsiteY2" fmla="*/ 221226 h 1961536"/>
              <a:gd name="connsiteX3" fmla="*/ 163425 w 237167"/>
              <a:gd name="connsiteY3" fmla="*/ 309717 h 1961536"/>
              <a:gd name="connsiteX4" fmla="*/ 178173 w 237167"/>
              <a:gd name="connsiteY4" fmla="*/ 353962 h 1961536"/>
              <a:gd name="connsiteX5" fmla="*/ 192921 w 237167"/>
              <a:gd name="connsiteY5" fmla="*/ 398207 h 1961536"/>
              <a:gd name="connsiteX6" fmla="*/ 207670 w 237167"/>
              <a:gd name="connsiteY6" fmla="*/ 471949 h 1961536"/>
              <a:gd name="connsiteX7" fmla="*/ 222418 w 237167"/>
              <a:gd name="connsiteY7" fmla="*/ 530942 h 1961536"/>
              <a:gd name="connsiteX8" fmla="*/ 237167 w 237167"/>
              <a:gd name="connsiteY8" fmla="*/ 634181 h 1961536"/>
              <a:gd name="connsiteX9" fmla="*/ 222418 w 237167"/>
              <a:gd name="connsiteY9" fmla="*/ 1327355 h 1961536"/>
              <a:gd name="connsiteX10" fmla="*/ 207670 w 237167"/>
              <a:gd name="connsiteY10" fmla="*/ 1445342 h 1961536"/>
              <a:gd name="connsiteX11" fmla="*/ 178173 w 237167"/>
              <a:gd name="connsiteY11" fmla="*/ 1533833 h 1961536"/>
              <a:gd name="connsiteX12" fmla="*/ 148676 w 237167"/>
              <a:gd name="connsiteY12" fmla="*/ 1622323 h 1961536"/>
              <a:gd name="connsiteX13" fmla="*/ 133928 w 237167"/>
              <a:gd name="connsiteY13" fmla="*/ 1666568 h 1961536"/>
              <a:gd name="connsiteX14" fmla="*/ 74934 w 237167"/>
              <a:gd name="connsiteY14" fmla="*/ 1755058 h 1961536"/>
              <a:gd name="connsiteX15" fmla="*/ 30689 w 237167"/>
              <a:gd name="connsiteY15" fmla="*/ 1843549 h 1961536"/>
              <a:gd name="connsiteX16" fmla="*/ 15941 w 237167"/>
              <a:gd name="connsiteY16" fmla="*/ 1887794 h 1961536"/>
              <a:gd name="connsiteX17" fmla="*/ 1192 w 237167"/>
              <a:gd name="connsiteY17" fmla="*/ 1961536 h 196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7167" h="1961536">
                <a:moveTo>
                  <a:pt x="30689" y="0"/>
                </a:moveTo>
                <a:cubicBezTo>
                  <a:pt x="65791" y="105307"/>
                  <a:pt x="42939" y="62621"/>
                  <a:pt x="89683" y="132736"/>
                </a:cubicBezTo>
                <a:cubicBezTo>
                  <a:pt x="143467" y="294091"/>
                  <a:pt x="57690" y="49692"/>
                  <a:pt x="133928" y="221226"/>
                </a:cubicBezTo>
                <a:cubicBezTo>
                  <a:pt x="146556" y="249639"/>
                  <a:pt x="153593" y="280220"/>
                  <a:pt x="163425" y="309717"/>
                </a:cubicBezTo>
                <a:lnTo>
                  <a:pt x="178173" y="353962"/>
                </a:lnTo>
                <a:cubicBezTo>
                  <a:pt x="183089" y="368710"/>
                  <a:pt x="189872" y="382963"/>
                  <a:pt x="192921" y="398207"/>
                </a:cubicBezTo>
                <a:cubicBezTo>
                  <a:pt x="197837" y="422788"/>
                  <a:pt x="202232" y="447478"/>
                  <a:pt x="207670" y="471949"/>
                </a:cubicBezTo>
                <a:cubicBezTo>
                  <a:pt x="212067" y="491736"/>
                  <a:pt x="218792" y="510999"/>
                  <a:pt x="222418" y="530942"/>
                </a:cubicBezTo>
                <a:cubicBezTo>
                  <a:pt x="228637" y="565144"/>
                  <a:pt x="232251" y="599768"/>
                  <a:pt x="237167" y="634181"/>
                </a:cubicBezTo>
                <a:cubicBezTo>
                  <a:pt x="232251" y="865239"/>
                  <a:pt x="230817" y="1096397"/>
                  <a:pt x="222418" y="1327355"/>
                </a:cubicBezTo>
                <a:cubicBezTo>
                  <a:pt x="220978" y="1366964"/>
                  <a:pt x="215975" y="1406587"/>
                  <a:pt x="207670" y="1445342"/>
                </a:cubicBezTo>
                <a:cubicBezTo>
                  <a:pt x="201155" y="1475744"/>
                  <a:pt x="188005" y="1504336"/>
                  <a:pt x="178173" y="1533833"/>
                </a:cubicBezTo>
                <a:lnTo>
                  <a:pt x="148676" y="1622323"/>
                </a:lnTo>
                <a:cubicBezTo>
                  <a:pt x="143760" y="1637071"/>
                  <a:pt x="142551" y="1653633"/>
                  <a:pt x="133928" y="1666568"/>
                </a:cubicBezTo>
                <a:lnTo>
                  <a:pt x="74934" y="1755058"/>
                </a:lnTo>
                <a:cubicBezTo>
                  <a:pt x="37865" y="1866269"/>
                  <a:pt x="87868" y="1729191"/>
                  <a:pt x="30689" y="1843549"/>
                </a:cubicBezTo>
                <a:cubicBezTo>
                  <a:pt x="23737" y="1857454"/>
                  <a:pt x="20212" y="1872846"/>
                  <a:pt x="15941" y="1887794"/>
                </a:cubicBezTo>
                <a:cubicBezTo>
                  <a:pt x="0" y="1943588"/>
                  <a:pt x="1192" y="1928450"/>
                  <a:pt x="1192" y="196153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051323" y="4419600"/>
            <a:ext cx="206477" cy="2057400"/>
          </a:xfrm>
          <a:custGeom>
            <a:avLst/>
            <a:gdLst>
              <a:gd name="connsiteX0" fmla="*/ 250722 w 250722"/>
              <a:gd name="connsiteY0" fmla="*/ 0 h 1921954"/>
              <a:gd name="connsiteX1" fmla="*/ 191729 w 250722"/>
              <a:gd name="connsiteY1" fmla="*/ 88490 h 1921954"/>
              <a:gd name="connsiteX2" fmla="*/ 162232 w 250722"/>
              <a:gd name="connsiteY2" fmla="*/ 132735 h 1921954"/>
              <a:gd name="connsiteX3" fmla="*/ 117987 w 250722"/>
              <a:gd name="connsiteY3" fmla="*/ 280219 h 1921954"/>
              <a:gd name="connsiteX4" fmla="*/ 73742 w 250722"/>
              <a:gd name="connsiteY4" fmla="*/ 398206 h 1921954"/>
              <a:gd name="connsiteX5" fmla="*/ 44245 w 250722"/>
              <a:gd name="connsiteY5" fmla="*/ 442451 h 1921954"/>
              <a:gd name="connsiteX6" fmla="*/ 14748 w 250722"/>
              <a:gd name="connsiteY6" fmla="*/ 634180 h 1921954"/>
              <a:gd name="connsiteX7" fmla="*/ 0 w 250722"/>
              <a:gd name="connsiteY7" fmla="*/ 693174 h 1921954"/>
              <a:gd name="connsiteX8" fmla="*/ 14748 w 250722"/>
              <a:gd name="connsiteY8" fmla="*/ 1283109 h 1921954"/>
              <a:gd name="connsiteX9" fmla="*/ 58993 w 250722"/>
              <a:gd name="connsiteY9" fmla="*/ 1474838 h 1921954"/>
              <a:gd name="connsiteX10" fmla="*/ 73742 w 250722"/>
              <a:gd name="connsiteY10" fmla="*/ 1533832 h 1921954"/>
              <a:gd name="connsiteX11" fmla="*/ 88490 w 250722"/>
              <a:gd name="connsiteY11" fmla="*/ 1578077 h 1921954"/>
              <a:gd name="connsiteX12" fmla="*/ 103238 w 250722"/>
              <a:gd name="connsiteY12" fmla="*/ 1637071 h 1921954"/>
              <a:gd name="connsiteX13" fmla="*/ 132735 w 250722"/>
              <a:gd name="connsiteY13" fmla="*/ 1725561 h 1921954"/>
              <a:gd name="connsiteX14" fmla="*/ 162232 w 250722"/>
              <a:gd name="connsiteY14" fmla="*/ 1828800 h 1921954"/>
              <a:gd name="connsiteX15" fmla="*/ 191729 w 250722"/>
              <a:gd name="connsiteY15" fmla="*/ 1873045 h 1921954"/>
              <a:gd name="connsiteX16" fmla="*/ 221225 w 250722"/>
              <a:gd name="connsiteY16" fmla="*/ 1917290 h 192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722" h="1921954">
                <a:moveTo>
                  <a:pt x="250722" y="0"/>
                </a:moveTo>
                <a:lnTo>
                  <a:pt x="191729" y="88490"/>
                </a:lnTo>
                <a:lnTo>
                  <a:pt x="162232" y="132735"/>
                </a:lnTo>
                <a:cubicBezTo>
                  <a:pt x="145796" y="198479"/>
                  <a:pt x="144914" y="208414"/>
                  <a:pt x="117987" y="280219"/>
                </a:cubicBezTo>
                <a:cubicBezTo>
                  <a:pt x="103239" y="319548"/>
                  <a:pt x="91123" y="359968"/>
                  <a:pt x="73742" y="398206"/>
                </a:cubicBezTo>
                <a:cubicBezTo>
                  <a:pt x="66407" y="414343"/>
                  <a:pt x="54077" y="427703"/>
                  <a:pt x="44245" y="442451"/>
                </a:cubicBezTo>
                <a:cubicBezTo>
                  <a:pt x="37163" y="492022"/>
                  <a:pt x="24977" y="583032"/>
                  <a:pt x="14748" y="634180"/>
                </a:cubicBezTo>
                <a:cubicBezTo>
                  <a:pt x="10773" y="654056"/>
                  <a:pt x="4916" y="673509"/>
                  <a:pt x="0" y="693174"/>
                </a:cubicBezTo>
                <a:cubicBezTo>
                  <a:pt x="4916" y="889819"/>
                  <a:pt x="2967" y="1086756"/>
                  <a:pt x="14748" y="1283109"/>
                </a:cubicBezTo>
                <a:cubicBezTo>
                  <a:pt x="22203" y="1407354"/>
                  <a:pt x="36172" y="1394964"/>
                  <a:pt x="58993" y="1474838"/>
                </a:cubicBezTo>
                <a:cubicBezTo>
                  <a:pt x="64562" y="1494328"/>
                  <a:pt x="68173" y="1514342"/>
                  <a:pt x="73742" y="1533832"/>
                </a:cubicBezTo>
                <a:cubicBezTo>
                  <a:pt x="78013" y="1548780"/>
                  <a:pt x="84219" y="1563129"/>
                  <a:pt x="88490" y="1578077"/>
                </a:cubicBezTo>
                <a:cubicBezTo>
                  <a:pt x="94058" y="1597567"/>
                  <a:pt x="97414" y="1617656"/>
                  <a:pt x="103238" y="1637071"/>
                </a:cubicBezTo>
                <a:cubicBezTo>
                  <a:pt x="112172" y="1666852"/>
                  <a:pt x="125194" y="1695397"/>
                  <a:pt x="132735" y="1725561"/>
                </a:cubicBezTo>
                <a:cubicBezTo>
                  <a:pt x="137461" y="1744466"/>
                  <a:pt x="151652" y="1807639"/>
                  <a:pt x="162232" y="1828800"/>
                </a:cubicBezTo>
                <a:cubicBezTo>
                  <a:pt x="170159" y="1844654"/>
                  <a:pt x="181897" y="1858297"/>
                  <a:pt x="191729" y="1873045"/>
                </a:cubicBezTo>
                <a:cubicBezTo>
                  <a:pt x="208032" y="1921954"/>
                  <a:pt x="190931" y="1917290"/>
                  <a:pt x="221225" y="19172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256212" y="4419600"/>
            <a:ext cx="1588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685800" y="5181600"/>
            <a:ext cx="4572000" cy="4572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685800" y="5638800"/>
            <a:ext cx="4572000" cy="15240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00400" y="5105400"/>
            <a:ext cx="26670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00400" y="5562600"/>
            <a:ext cx="26670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4419600" y="5257800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419600" y="5562600"/>
            <a:ext cx="162728" cy="224542"/>
          </a:xfrm>
          <a:custGeom>
            <a:avLst/>
            <a:gdLst>
              <a:gd name="connsiteX0" fmla="*/ 0 w 162728"/>
              <a:gd name="connsiteY0" fmla="*/ 18065 h 224542"/>
              <a:gd name="connsiteX1" fmla="*/ 162233 w 162728"/>
              <a:gd name="connsiteY1" fmla="*/ 91807 h 224542"/>
              <a:gd name="connsiteX2" fmla="*/ 44246 w 162728"/>
              <a:gd name="connsiteY2" fmla="*/ 195046 h 224542"/>
              <a:gd name="connsiteX3" fmla="*/ 29497 w 162728"/>
              <a:gd name="connsiteY3" fmla="*/ 224542 h 2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28" h="224542">
                <a:moveTo>
                  <a:pt x="0" y="18065"/>
                </a:moveTo>
                <a:cubicBezTo>
                  <a:pt x="162728" y="50611"/>
                  <a:pt x="131629" y="0"/>
                  <a:pt x="162233" y="91807"/>
                </a:cubicBezTo>
                <a:cubicBezTo>
                  <a:pt x="75374" y="149712"/>
                  <a:pt x="85216" y="126763"/>
                  <a:pt x="44246" y="195046"/>
                </a:cubicBezTo>
                <a:cubicBezTo>
                  <a:pt x="38590" y="204472"/>
                  <a:pt x="34413" y="214710"/>
                  <a:pt x="29497" y="22454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ardrop 68"/>
          <p:cNvSpPr/>
          <p:nvPr/>
        </p:nvSpPr>
        <p:spPr>
          <a:xfrm rot="16200000">
            <a:off x="5312003" y="511402"/>
            <a:ext cx="2667000" cy="2253795"/>
          </a:xfrm>
          <a:prstGeom prst="teardrop">
            <a:avLst>
              <a:gd name="adj" fmla="val 61981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1" grpId="0" animBg="1"/>
      <p:bldP spid="67" grpId="0" animBg="1"/>
      <p:bldP spid="68" grpId="0" animBg="1"/>
      <p:bldP spid="71" grpId="0" animBg="1"/>
      <p:bldP spid="74" grpId="0"/>
      <p:bldP spid="75" grpId="0"/>
      <p:bldP spid="76" grpId="0"/>
      <p:bldP spid="77" grpId="0" animBg="1"/>
      <p:bldP spid="42" grpId="0" animBg="1"/>
      <p:bldP spid="43" grpId="0" animBg="1"/>
      <p:bldP spid="56" grpId="0" animBg="1"/>
      <p:bldP spid="58" grpId="0" animBg="1"/>
      <p:bldP spid="6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262</Words>
  <Application>Microsoft Office PowerPoint</Application>
  <PresentationFormat>On-screen Show (4:3)</PresentationFormat>
  <Paragraphs>84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Opulent</vt:lpstr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RSP</dc:creator>
  <cp:lastModifiedBy>RSP</cp:lastModifiedBy>
  <cp:revision>126</cp:revision>
  <dcterms:created xsi:type="dcterms:W3CDTF">2006-08-16T00:00:00Z</dcterms:created>
  <dcterms:modified xsi:type="dcterms:W3CDTF">2013-09-18T18:23:30Z</dcterms:modified>
</cp:coreProperties>
</file>